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7" r:id="rId5"/>
    <p:sldId id="256" r:id="rId6"/>
    <p:sldId id="258" r:id="rId7"/>
    <p:sldId id="263" r:id="rId8"/>
    <p:sldId id="264" r:id="rId9"/>
    <p:sldId id="265" r:id="rId10"/>
    <p:sldId id="259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1">
          <p15:clr>
            <a:srgbClr val="A4A3A4"/>
          </p15:clr>
        </p15:guide>
        <p15:guide id="2" orient="horz" pos="2482">
          <p15:clr>
            <a:srgbClr val="A4A3A4"/>
          </p15:clr>
        </p15:guide>
        <p15:guide id="3" orient="horz" pos="1606">
          <p15:clr>
            <a:srgbClr val="A4A3A4"/>
          </p15:clr>
        </p15:guide>
        <p15:guide id="4" orient="horz" pos="2618">
          <p15:clr>
            <a:srgbClr val="A4A3A4"/>
          </p15:clr>
        </p15:guide>
        <p15:guide id="5" orient="horz" pos="1145">
          <p15:clr>
            <a:srgbClr val="A4A3A4"/>
          </p15:clr>
        </p15:guide>
        <p15:guide id="6" pos="4858">
          <p15:clr>
            <a:srgbClr val="A4A3A4"/>
          </p15:clr>
        </p15:guide>
        <p15:guide id="7" pos="4232">
          <p15:clr>
            <a:srgbClr val="A4A3A4"/>
          </p15:clr>
        </p15:guide>
        <p15:guide id="8" pos="938">
          <p15:clr>
            <a:srgbClr val="A4A3A4"/>
          </p15:clr>
        </p15:guide>
        <p15:guide id="9" pos="41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 Satkoski" initials="C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2000B"/>
    <a:srgbClr val="D6002F"/>
    <a:srgbClr val="CC0033"/>
    <a:srgbClr val="EE0000"/>
    <a:srgbClr val="F20000"/>
    <a:srgbClr val="D900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35" autoAdjust="0"/>
    <p:restoredTop sz="96925" autoAdjust="0"/>
  </p:normalViewPr>
  <p:slideViewPr>
    <p:cSldViewPr snapToGrid="0">
      <p:cViewPr>
        <p:scale>
          <a:sx n="112" d="100"/>
          <a:sy n="112" d="100"/>
        </p:scale>
        <p:origin x="2208" y="1200"/>
      </p:cViewPr>
      <p:guideLst>
        <p:guide orient="horz" pos="521"/>
        <p:guide orient="horz" pos="2482"/>
        <p:guide orient="horz" pos="1606"/>
        <p:guide orient="horz" pos="2618"/>
        <p:guide orient="horz" pos="1145"/>
        <p:guide pos="4858"/>
        <p:guide pos="4232"/>
        <p:guide pos="938"/>
        <p:guide pos="41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2352" y="6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D8160-5293-417B-AD58-553F7D2BC2AE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021937-03C4-4C0A-8E9F-6790713CA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8E2DC-4F3A-424D-9396-EF778B63584C}" type="datetimeFigureOut">
              <a:rPr lang="en-US" smtClean="0"/>
              <a:t>8/17/18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10C254-8A55-D042-B65F-25B8C5B6D8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597819"/>
            <a:ext cx="7772400" cy="427831"/>
          </a:xfrm>
        </p:spPr>
        <p:txBody>
          <a:bodyPr>
            <a:normAutofit/>
          </a:bodyPr>
          <a:lstStyle>
            <a:lvl1pPr algn="l">
              <a:defRPr sz="2800">
                <a:latin typeface="Century Gothic" panose="020B0502020202020204" pitchFamily="34" charset="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038350"/>
            <a:ext cx="7772400" cy="1143000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38593" y="-1160"/>
            <a:ext cx="562154" cy="805059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 userDrawn="1"/>
        </p:nvSpPr>
        <p:spPr>
          <a:xfrm>
            <a:off x="711200" y="2374900"/>
            <a:ext cx="7772400" cy="228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Helvetica" pitchFamily="34" charset="0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466716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765955" y="260719"/>
            <a:ext cx="3369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cs typeface="Helvetica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 b="17492"/>
          <a:stretch/>
        </p:blipFill>
        <p:spPr>
          <a:xfrm>
            <a:off x="8150988" y="1"/>
            <a:ext cx="535812" cy="212348"/>
          </a:xfrm>
          <a:prstGeom prst="rect">
            <a:avLst/>
          </a:prstGeom>
        </p:spPr>
      </p:pic>
      <p:sp>
        <p:nvSpPr>
          <p:cNvPr id="10" name="Text Placeholder 2"/>
          <p:cNvSpPr>
            <a:spLocks noGrp="1"/>
          </p:cNvSpPr>
          <p:nvPr>
            <p:ph idx="10"/>
          </p:nvPr>
        </p:nvSpPr>
        <p:spPr>
          <a:xfrm>
            <a:off x="34669" y="640080"/>
            <a:ext cx="8652131" cy="4113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34669" y="67353"/>
            <a:ext cx="7838315" cy="46166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5001768"/>
            <a:ext cx="457200" cy="159023"/>
          </a:xfrm>
          <a:prstGeom prst="rect">
            <a:avLst/>
          </a:prstGeo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50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70" y="640080"/>
            <a:ext cx="4461130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640080"/>
            <a:ext cx="4452464" cy="4114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 b="17492"/>
          <a:stretch/>
        </p:blipFill>
        <p:spPr>
          <a:xfrm>
            <a:off x="8150988" y="1"/>
            <a:ext cx="535812" cy="212348"/>
          </a:xfrm>
          <a:prstGeom prst="rect">
            <a:avLst/>
          </a:prstGeom>
        </p:spPr>
      </p:pic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34669" y="67353"/>
            <a:ext cx="7838315" cy="46166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992227"/>
            <a:ext cx="2133600" cy="169043"/>
          </a:xfrm>
          <a:prstGeom prst="rect">
            <a:avLst/>
          </a:prstGeo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044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34669" y="67353"/>
            <a:ext cx="7838315" cy="46166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992227"/>
            <a:ext cx="2133600" cy="169043"/>
          </a:xfrm>
          <a:prstGeom prst="rect">
            <a:avLst/>
          </a:prstGeo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25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34669" y="67353"/>
            <a:ext cx="7838315" cy="46166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10400" y="4992227"/>
            <a:ext cx="2133600" cy="169043"/>
          </a:xfrm>
          <a:prstGeom prst="rect">
            <a:avLst/>
          </a:prstGeom>
        </p:spPr>
        <p:txBody>
          <a:bodyPr/>
          <a:lstStyle>
            <a:lvl1pPr>
              <a:defRPr sz="7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pPr algn="r"/>
            <a:fld id="{31A15EAA-547D-4185-A4E0-DDC0B5B98EDA}" type="slidenum">
              <a:rPr lang="en-US" smtClean="0"/>
              <a:pPr algn="r"/>
              <a:t>‹#›</a:t>
            </a:fld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93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69" y="36576"/>
            <a:ext cx="7838315" cy="523220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69" y="640080"/>
            <a:ext cx="8652131" cy="4113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-6350" y="5014894"/>
            <a:ext cx="9150350" cy="133184"/>
          </a:xfrm>
          <a:prstGeom prst="rect">
            <a:avLst/>
          </a:prstGeom>
          <a:solidFill>
            <a:srgbClr val="C2000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" b="17492"/>
          <a:stretch/>
        </p:blipFill>
        <p:spPr>
          <a:xfrm>
            <a:off x="8150988" y="1"/>
            <a:ext cx="535812" cy="21234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69338" y="4981459"/>
            <a:ext cx="8625840" cy="20005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l"/>
            <a:r>
              <a:rPr lang="en-US" sz="600" b="0" dirty="0">
                <a:solidFill>
                  <a:schemeClr val="bg1"/>
                </a:solidFill>
                <a:latin typeface="Helvetica" pitchFamily="34" charset="0"/>
                <a:ea typeface="ＭＳ Ｐゴシック" charset="0"/>
                <a:cs typeface="Arial" panose="020B0604020202020204" pitchFamily="34" charset="0"/>
                <a:sym typeface="Helvetica Light" charset="0"/>
              </a:rPr>
              <a:t>© Copyright </a:t>
            </a:r>
            <a:r>
              <a:rPr lang="en-US" sz="600" b="0" dirty="0" smtClean="0">
                <a:solidFill>
                  <a:schemeClr val="bg1"/>
                </a:solidFill>
                <a:latin typeface="Helvetica" pitchFamily="34" charset="0"/>
                <a:ea typeface="ＭＳ Ｐゴシック" charset="0"/>
                <a:cs typeface="Arial" panose="020B0604020202020204" pitchFamily="34" charset="0"/>
                <a:sym typeface="Helvetica Light" charset="0"/>
              </a:rPr>
              <a:t>2017 </a:t>
            </a:r>
            <a:r>
              <a:rPr lang="en-US" sz="600" b="0" dirty="0">
                <a:solidFill>
                  <a:schemeClr val="bg1"/>
                </a:solidFill>
                <a:latin typeface="Helvetica" pitchFamily="34" charset="0"/>
                <a:ea typeface="ＭＳ Ｐゴシック" charset="0"/>
                <a:cs typeface="Arial" panose="020B0604020202020204" pitchFamily="34" charset="0"/>
                <a:sym typeface="Helvetica Light" charset="0"/>
              </a:rPr>
              <a:t>Tesla Motors, Inc. All rights reserved. Proprietary and Confidential Business Information</a:t>
            </a:r>
            <a:r>
              <a:rPr lang="en-US" sz="700" dirty="0" smtClean="0">
                <a:solidFill>
                  <a:schemeClr val="bg1"/>
                </a:solidFill>
                <a:latin typeface="Helvetica" pitchFamily="34" charset="0"/>
                <a:ea typeface="ＭＳ Ｐゴシック" charset="0"/>
                <a:cs typeface="Arial" panose="020B0604020202020204" pitchFamily="34" charset="0"/>
                <a:sym typeface="Helvetica Light" charset="0"/>
              </a:rPr>
              <a:t>.</a:t>
            </a:r>
            <a:endParaRPr lang="en-US" sz="700" dirty="0">
              <a:solidFill>
                <a:schemeClr val="bg1"/>
              </a:solidFill>
              <a:latin typeface="Helvetica" pitchFamily="34" charset="0"/>
              <a:ea typeface="ＭＳ Ｐゴシック" charset="0"/>
              <a:cs typeface="Arial" panose="020B0604020202020204" pitchFamily="34" charset="0"/>
              <a:sym typeface="Helvetica Light" charset="0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5001975"/>
            <a:ext cx="457200" cy="159023"/>
          </a:xfrm>
          <a:prstGeom prst="rect">
            <a:avLst/>
          </a:prstGeom>
        </p:spPr>
        <p:txBody>
          <a:bodyPr anchor="ctr"/>
          <a:lstStyle>
            <a:lvl1pPr algn="r">
              <a:defRPr sz="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fld id="{31A15EAA-547D-4185-A4E0-DDC0B5B98EDA}" type="slidenum">
              <a:rPr lang="en-US" smtClean="0"/>
              <a:pPr/>
              <a:t>‹#›</a:t>
            </a:fld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252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kern="1200">
          <a:solidFill>
            <a:schemeClr val="bg1">
              <a:lumMod val="50000"/>
            </a:schemeClr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Helvetica" pitchFamily="34" charset="0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Helvetica" pitchFamily="34" charset="0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Helvetica" pitchFamily="34" charset="0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Helvetica" pitchFamily="34" charset="0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Helvetica" pitchFamily="34" charset="0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elodyting.com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Portfolio material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August 14</a:t>
            </a:r>
            <a:r>
              <a:rPr lang="en-US" baseline="30000" dirty="0" smtClean="0"/>
              <a:t>th</a:t>
            </a:r>
            <a:r>
              <a:rPr lang="en-US" dirty="0" smtClean="0"/>
              <a:t>, 2018 | Melody 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8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 smtClean="0"/>
              <a:t>Projects would be password-protected on my personal website (</a:t>
            </a:r>
            <a:r>
              <a:rPr lang="en-US" dirty="0" smtClean="0">
                <a:hlinkClick r:id="rId2"/>
              </a:rPr>
              <a:t>melodyting.com</a:t>
            </a:r>
            <a:r>
              <a:rPr lang="en-US" dirty="0" smtClean="0"/>
              <a:t>)</a:t>
            </a:r>
          </a:p>
          <a:p>
            <a:r>
              <a:rPr lang="en-US" dirty="0" smtClean="0"/>
              <a:t>Each project would be given its own page and consequently password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presentation format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2</a:t>
            </a:fld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627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vehicles map concept pt.1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3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143" y="627743"/>
            <a:ext cx="5804857" cy="412789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1980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4669" y="67353"/>
            <a:ext cx="7838315" cy="461665"/>
          </a:xfrm>
        </p:spPr>
        <p:txBody>
          <a:bodyPr/>
          <a:lstStyle/>
          <a:p>
            <a:r>
              <a:rPr lang="en-US" dirty="0" smtClean="0"/>
              <a:t>Finished vehicles concept pt.2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4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44" y="639763"/>
            <a:ext cx="5786437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0202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vehicles concept </a:t>
            </a:r>
            <a:r>
              <a:rPr lang="en-US" dirty="0" err="1" smtClean="0"/>
              <a:t>pt</a:t>
            </a:r>
            <a:r>
              <a:rPr lang="en-US" dirty="0" smtClean="0"/>
              <a:t> .3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5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44" y="639763"/>
            <a:ext cx="5786437" cy="41148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4146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vehicles concept pt.4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6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5" name="Content Placeholder 8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644" y="639763"/>
            <a:ext cx="5786437" cy="411480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4501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Finished vehicles map concept pt.2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r"/>
            <a:fld id="{31A15EAA-547D-4185-A4E0-DDC0B5B98EDA}" type="slidenum">
              <a:rPr lang="en-US" smtClean="0"/>
              <a:pPr algn="r"/>
              <a:t>7</a:t>
            </a:fld>
            <a:r>
              <a:rPr lang="en-US" smtClean="0"/>
              <a:t> 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798" y="1138189"/>
            <a:ext cx="3123919" cy="2221454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43" y="2807819"/>
            <a:ext cx="2682124" cy="190728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43" y="826619"/>
            <a:ext cx="2681980" cy="190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sla 2015 Template - Internal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esla 2017 Template - Internal - C.potx" id="{4A014370-CFDE-4C79-BAE5-91CDC3F8A414}" vid="{C0C7FA5B-A52C-4BD4-A417-F8AC34E3043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4A9ADADE66454996E1009D245AEE4D" ma:contentTypeVersion="1" ma:contentTypeDescription="Create a new document." ma:contentTypeScope="" ma:versionID="38e110d42d580bd4ac181e301634b8bd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35de50309f10fbe93a109e3ab36e897b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F537D0C-0D3E-440D-95A8-243A5DF628D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83F37BE-35B5-4B14-B710-4534CB5386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7749C2-095E-4B74-87F6-AE2AD200061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Tesla 2017 - Powerpoint Template</Template>
  <TotalTime>6371</TotalTime>
  <Words>65</Words>
  <Application>Microsoft Macintosh PowerPoint</Application>
  <PresentationFormat>On-screen Show (16:9)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Calibri</vt:lpstr>
      <vt:lpstr>Century Gothic</vt:lpstr>
      <vt:lpstr>Helvetica</vt:lpstr>
      <vt:lpstr>Helvetica Light</vt:lpstr>
      <vt:lpstr>ＭＳ Ｐゴシック</vt:lpstr>
      <vt:lpstr>Arial</vt:lpstr>
      <vt:lpstr>Tesla 2015 Template - Internal</vt:lpstr>
      <vt:lpstr>Portfolio material proposal</vt:lpstr>
      <vt:lpstr>Proposed presentation format</vt:lpstr>
      <vt:lpstr>Finished vehicles map concept pt.1</vt:lpstr>
      <vt:lpstr>Finished vehicles concept pt.2</vt:lpstr>
      <vt:lpstr>Finished vehicles concept pt .3</vt:lpstr>
      <vt:lpstr>Finished vehicles concept pt.4</vt:lpstr>
      <vt:lpstr>Finished vehicles map concept pt.2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material proposal</dc:title>
  <dc:creator>Melody Ting</dc:creator>
  <cp:lastModifiedBy>Melody Ting</cp:lastModifiedBy>
  <cp:revision>8</cp:revision>
  <dcterms:created xsi:type="dcterms:W3CDTF">2018-08-09T18:30:27Z</dcterms:created>
  <dcterms:modified xsi:type="dcterms:W3CDTF">2018-08-17T22:45:08Z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0x0101009A4A9ADADE66454996E1009D245AEE4D</vt:lpwstr>
  </property>
</Properties>
</file>

<file path=docProps/thumbnail.jpeg>
</file>